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9" userDrawn="1">
          <p15:clr>
            <a:srgbClr val="A4A3A4"/>
          </p15:clr>
        </p15:guide>
        <p15:guide id="2" pos="211" userDrawn="1">
          <p15:clr>
            <a:srgbClr val="A4A3A4"/>
          </p15:clr>
        </p15:guide>
        <p15:guide id="3" pos="6108" userDrawn="1">
          <p15:clr>
            <a:srgbClr val="A4A3A4"/>
          </p15:clr>
        </p15:guide>
        <p15:guide id="4" pos="7401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2614" userDrawn="1">
          <p15:clr>
            <a:srgbClr val="A4A3A4"/>
          </p15:clr>
        </p15:guide>
        <p15:guide id="7" orient="horz" pos="3884" userDrawn="1">
          <p15:clr>
            <a:srgbClr val="A4A3A4"/>
          </p15:clr>
        </p15:guide>
        <p15:guide id="8" orient="horz" pos="4088" userDrawn="1">
          <p15:clr>
            <a:srgbClr val="A4A3A4"/>
          </p15:clr>
        </p15:guide>
        <p15:guide id="9" orient="horz" pos="1071" userDrawn="1">
          <p15:clr>
            <a:srgbClr val="A4A3A4"/>
          </p15:clr>
        </p15:guide>
        <p15:guide id="10" orient="horz" pos="232" userDrawn="1">
          <p15:clr>
            <a:srgbClr val="A4A3A4"/>
          </p15:clr>
        </p15:guide>
        <p15:guide id="11" pos="14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510" y="102"/>
      </p:cViewPr>
      <p:guideLst>
        <p:guide orient="horz" pos="1139"/>
        <p:guide pos="211"/>
        <p:guide pos="6108"/>
        <p:guide pos="7401"/>
        <p:guide pos="3840"/>
        <p:guide orient="horz" pos="2614"/>
        <p:guide orient="horz" pos="3884"/>
        <p:guide orient="horz" pos="4088"/>
        <p:guide orient="horz" pos="1071"/>
        <p:guide orient="horz" pos="232"/>
        <p:guide pos="14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E4E75A-BA2E-43B8-A6F6-3E885C9B5A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81B6FB9-D7BB-4129-AB4B-BB91DD2054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0DE74D-3C23-4CC8-8163-33276FB6B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0B543D-2B18-40BF-89A4-69CE746E0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CC068B-73D1-4975-A786-B8FCFB14B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216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B103B6-E3A1-4F8B-A59F-6D50864B5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5DEF1C5-1F17-48DF-BB8B-8837EDDD7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88D122-0AF9-414F-88A0-920E60B43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6F197C-745E-4810-BEED-B0A2A071B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C461DB-19C1-4BE0-8197-3537DDECF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66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20A045-B3B3-45E3-A630-16866D6EC9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E00C3A7-9F11-47B3-A0EF-87EE55A9A1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4D95FE-2266-4509-9745-BEA1F4BFD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66ECF1-17E0-48A3-8575-7FDD5CC3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32B6FB-62C5-4532-8963-92D209FB6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137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624707-B886-4BA7-83BC-C63F681FA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B82F5F-887B-43CD-989D-55D07A23E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9AF142-09FE-4603-91BF-0A033D0B2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A502B2-5990-4636-B4F4-7F1ACCCB4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79974F-EEC9-4432-B65B-3794FA99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5317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9F78B5-361B-4DBE-9B31-B22DB187E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0C3E34-6C2C-403E-A0A8-F95BDB36B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077EDE-B4AA-4613-AC48-6CB6A781E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3C8EA3-B2D5-4A72-AF95-08B36D99B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931B05-66C5-4694-8590-231AD2C5C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18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B894AF-FAD7-4B13-BB73-16E484165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396EBA-BE62-4949-872F-9B948C40BF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9B8F790-FE7B-4084-8699-298CFF10D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8FACE1-034F-4D13-A802-226FEA02D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747C9E-4252-4990-BFCC-CF5963B70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73BF5B-4DE8-4FDC-BF56-31CEF879B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2340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606CEC-E836-4BA3-980A-E577A0601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D3E4E9-AAA6-4E83-946A-A2DA61FAA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9CE75DA-2626-41D2-8801-546B19EB8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51D0255-0641-4AB9-A605-9ED0EC60B4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9A93CE6-480D-40FD-9903-9A47D7107A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F93B4C5-DE0D-4020-BA20-EC77EB663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F31F0D9-D18E-4CC2-9205-3E7DE969A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6F77378-328D-4ED8-A70B-A13B62102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66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0F2D35-1258-487F-AA71-FD4587372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CCADA43-D90D-46B5-890C-129572284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FB44953-0374-48BF-B8DD-5C470CE1B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115DB92-6678-44A3-B7D9-978062AB5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3729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FC7F91E-3017-4690-8865-02A278E7A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CF1420A-BFEE-4EC5-9FDD-9B933968F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7A07A85-CDFB-40A4-91F5-3B84DE86F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5508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185C1-B0B3-4FB0-94B4-D810170BE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02F06B-DBFE-44BD-A741-BC10C6CF5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94AC589-5434-48E6-92FE-10E60B313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6B65C18-EC1E-4BAD-A727-BC974DFF1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72A087-E096-4325-AF93-4ECA06697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923349-97F8-45F7-A6E1-46F9B7CCC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96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B42EF8-1BED-4B9B-98EC-2B5CDF448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3853090-3E80-4299-99B8-750325471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680C440-C4D1-4A20-A8D2-69C11E6B8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815100-0E75-4DAD-88BC-940120C1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A61C41-8D29-409F-8C3E-5EC142D80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A3A9C7-C2BE-4379-A916-E7F9186C2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113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44045F1-E544-4428-B55A-62BCEE882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7CE208F-8013-4E1A-B6B4-3105391CA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643B0B-24CB-4341-9180-AAB75E8B8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F2D4E-74D4-4604-AAE3-C8B52C2B4C91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48C4E7-657F-48E0-9A81-0971673DA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2EFADC-9D1E-47C8-A55E-25A9F492E4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F8779-4517-45E9-80B1-0EE6AA8CF1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35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04DC1F6D-F8C0-4247-AC54-A1E81274E49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74CBEC8-DDAC-4E49-9F3C-09225E8FA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5"/>
            <a:ext cx="9361487" cy="1325563"/>
          </a:xfrm>
        </p:spPr>
        <p:txBody>
          <a:bodyPr>
            <a:noAutofit/>
          </a:bodyPr>
          <a:lstStyle/>
          <a:p>
            <a:r>
              <a:rPr lang="de-DE" sz="2400" b="1" dirty="0"/>
              <a:t>Vortragstitel: 	</a:t>
            </a:r>
            <a:r>
              <a:rPr lang="de-DE" sz="2400" dirty="0"/>
              <a:t>Zeile 1 (Calibri, 24 Punkt)</a:t>
            </a:r>
            <a:br>
              <a:rPr lang="de-DE" sz="2400" dirty="0"/>
            </a:br>
            <a:r>
              <a:rPr lang="de-DE" sz="2400" dirty="0"/>
              <a:t>                       	Zeile 2 (Calibri, 24 Punkt)</a:t>
            </a:r>
            <a:br>
              <a:rPr lang="de-DE" dirty="0"/>
            </a:br>
            <a:r>
              <a:rPr lang="de-DE" sz="2000" b="1" dirty="0"/>
              <a:t>Vortragender: 	</a:t>
            </a:r>
            <a:r>
              <a:rPr lang="de-DE" sz="2000" dirty="0"/>
              <a:t>&lt;Titel&gt; Vorname Name &lt; , Dienstgrad&gt; (Calibri, 20 Punkt)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6CAD4BF-3126-4A19-89E5-F3DAF8A93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2866292"/>
            <a:ext cx="11018837" cy="27256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000" b="1" dirty="0"/>
              <a:t>Zusammenfassung: </a:t>
            </a:r>
            <a:r>
              <a:rPr lang="de-DE" sz="2000" dirty="0"/>
              <a:t>Der Vortrag … (Calibri, 20 Punkt)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B4A3E0B1-74FA-4BB6-966D-7A0666820A61}"/>
              </a:ext>
            </a:extLst>
          </p:cNvPr>
          <p:cNvSpPr txBox="1">
            <a:spLocks/>
          </p:cNvSpPr>
          <p:nvPr/>
        </p:nvSpPr>
        <p:spPr>
          <a:xfrm>
            <a:off x="334963" y="6165851"/>
            <a:ext cx="11405698" cy="3355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/>
              <a:t>Kontakt:</a:t>
            </a:r>
            <a:r>
              <a:rPr lang="de-DE" sz="2000" dirty="0"/>
              <a:t> 	&lt;Firmenname&gt;, &lt;Vortragender&gt;, &lt;Kontaktmail&gt; (Calibri, 20 Punkt)</a:t>
            </a:r>
          </a:p>
        </p:txBody>
      </p:sp>
      <p:sp>
        <p:nvSpPr>
          <p:cNvPr id="7" name="Titel 3">
            <a:extLst>
              <a:ext uri="{FF2B5EF4-FFF2-40B4-BE49-F238E27FC236}">
                <a16:creationId xmlns:a16="http://schemas.microsoft.com/office/drawing/2014/main" id="{A1C43F2A-8758-4A7E-BEC2-44AD1606C4CD}"/>
              </a:ext>
            </a:extLst>
          </p:cNvPr>
          <p:cNvSpPr txBox="1">
            <a:spLocks/>
          </p:cNvSpPr>
          <p:nvPr/>
        </p:nvSpPr>
        <p:spPr>
          <a:xfrm>
            <a:off x="9696451" y="365125"/>
            <a:ext cx="2044210" cy="132556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dirty="0"/>
              <a:t>LOGO</a:t>
            </a:r>
            <a:endParaRPr lang="de-DE" sz="4000" dirty="0"/>
          </a:p>
        </p:txBody>
      </p:sp>
      <p:sp>
        <p:nvSpPr>
          <p:cNvPr id="9" name="Inhaltsplatzhalter 4">
            <a:extLst>
              <a:ext uri="{FF2B5EF4-FFF2-40B4-BE49-F238E27FC236}">
                <a16:creationId xmlns:a16="http://schemas.microsoft.com/office/drawing/2014/main" id="{412F15C7-5375-466C-BB6E-5253C9581D5E}"/>
              </a:ext>
            </a:extLst>
          </p:cNvPr>
          <p:cNvSpPr txBox="1">
            <a:spLocks/>
          </p:cNvSpPr>
          <p:nvPr/>
        </p:nvSpPr>
        <p:spPr>
          <a:xfrm>
            <a:off x="334963" y="1808163"/>
            <a:ext cx="11018837" cy="609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/>
              <a:t>Workshop:</a:t>
            </a:r>
            <a:r>
              <a:rPr lang="de-DE" sz="2000" dirty="0"/>
              <a:t> 	&lt;Titel des Workshops&gt; (Calibri, 20 Punkt)</a:t>
            </a:r>
            <a:br>
              <a:rPr lang="de-DE" sz="2000" dirty="0"/>
            </a:br>
            <a:r>
              <a:rPr lang="de-DE" sz="2000" b="1" dirty="0"/>
              <a:t>Use Cases: </a:t>
            </a:r>
            <a:r>
              <a:rPr lang="de-DE" sz="2000" dirty="0"/>
              <a:t>	&lt;Use Cases mit Bezug zum Vortrag&gt; (Calibri, 20 Punkt)</a:t>
            </a:r>
          </a:p>
        </p:txBody>
      </p:sp>
      <p:sp>
        <p:nvSpPr>
          <p:cNvPr id="10" name="Inhaltsplatzhalter 4">
            <a:extLst>
              <a:ext uri="{FF2B5EF4-FFF2-40B4-BE49-F238E27FC236}">
                <a16:creationId xmlns:a16="http://schemas.microsoft.com/office/drawing/2014/main" id="{DD89696F-D4E5-433E-86A3-5DF6F4E144F7}"/>
              </a:ext>
            </a:extLst>
          </p:cNvPr>
          <p:cNvSpPr txBox="1">
            <a:spLocks/>
          </p:cNvSpPr>
          <p:nvPr/>
        </p:nvSpPr>
        <p:spPr>
          <a:xfrm>
            <a:off x="334963" y="5591907"/>
            <a:ext cx="11405698" cy="5739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/>
              <a:t>Schlagwörter: </a:t>
            </a:r>
            <a:r>
              <a:rPr lang="de-DE" sz="2000" dirty="0"/>
              <a:t>	&lt;Schlagwort1&gt;, &lt;Schlagwort2&gt;, … (Calibri, 20 Punkt)</a:t>
            </a:r>
          </a:p>
        </p:txBody>
      </p:sp>
    </p:spTree>
    <p:extLst>
      <p:ext uri="{BB962C8B-B14F-4D97-AF65-F5344CB8AC3E}">
        <p14:creationId xmlns:p14="http://schemas.microsoft.com/office/powerpoint/2010/main" val="2921045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3D1D79329CCD44A998BBAD9604D1A5" ma:contentTypeVersion="18" ma:contentTypeDescription="Ein neues Dokument erstellen." ma:contentTypeScope="" ma:versionID="4916840c199914505392668e89f4f21c">
  <xsd:schema xmlns:xsd="http://www.w3.org/2001/XMLSchema" xmlns:xs="http://www.w3.org/2001/XMLSchema" xmlns:p="http://schemas.microsoft.com/office/2006/metadata/properties" xmlns:ns2="ee2979dd-9cc4-489f-b624-f427435570be" xmlns:ns3="96191e88-2bfd-4a9c-86b8-48400b722e75" targetNamespace="http://schemas.microsoft.com/office/2006/metadata/properties" ma:root="true" ma:fieldsID="09c5da52c7e3ffe624ab8a0e4fff9be4" ns2:_="" ns3:_="">
    <xsd:import namespace="ee2979dd-9cc4-489f-b624-f427435570be"/>
    <xsd:import namespace="96191e88-2bfd-4a9c-86b8-48400b722e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2979dd-9cc4-489f-b624-f427435570b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2fcafb9-b0b0-4662-91b4-0ccbac81d887}" ma:internalName="TaxCatchAll" ma:showField="CatchAllData" ma:web="ee2979dd-9cc4-489f-b624-f42743557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191e88-2bfd-4a9c-86b8-48400b722e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3960a276-b82a-480d-aa6d-98fa6f30c6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191e88-2bfd-4a9c-86b8-48400b722e75">
      <Terms xmlns="http://schemas.microsoft.com/office/infopath/2007/PartnerControls"/>
    </lcf76f155ced4ddcb4097134ff3c332f>
    <TaxCatchAll xmlns="ee2979dd-9cc4-489f-b624-f427435570be" xsi:nil="true"/>
  </documentManagement>
</p:properties>
</file>

<file path=customXml/itemProps1.xml><?xml version="1.0" encoding="utf-8"?>
<ds:datastoreItem xmlns:ds="http://schemas.openxmlformats.org/officeDocument/2006/customXml" ds:itemID="{B2B306D3-87C3-4707-9218-2079084B80F3}"/>
</file>

<file path=customXml/itemProps2.xml><?xml version="1.0" encoding="utf-8"?>
<ds:datastoreItem xmlns:ds="http://schemas.openxmlformats.org/officeDocument/2006/customXml" ds:itemID="{C02932CE-3192-49DB-AD67-22371E7C80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1FB93C-70BF-45BC-9C49-85D6F0BD588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Breitbild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Vortragstitel:  Zeile 1 (Calibri, 24 Punkt)                         Zeile 2 (Calibri, 24 Punkt) Vortragender:  &lt;Titel&gt; Vorname Name &lt; , Dienstgrad&gt; (Calibri, 20 Punkt)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Vortragstitel:  Zeile 1                         Zeile 2 Vortragender:  &lt;Titel&gt; Vorname Name &lt; , Dienstgrad&gt;</dc:title>
  <dc:creator>Kranz, Prof. Dr. rer. nat. Matthias</dc:creator>
  <cp:lastModifiedBy>SS034..PN, KSK</cp:lastModifiedBy>
  <cp:revision>2</cp:revision>
  <dcterms:created xsi:type="dcterms:W3CDTF">2026-03-02T14:31:04Z</dcterms:created>
  <dcterms:modified xsi:type="dcterms:W3CDTF">2026-03-09T16:55:45Z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0x010100B63D1D79329CCD44A998BBAD9604D1A5</vt:lpwstr>
  </property>
</Properties>
</file>